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  <p:sldMasterId id="2147485448" r:id="rId2"/>
    <p:sldMasterId id="2147485484" r:id="rId3"/>
    <p:sldMasterId id="2147485536" r:id="rId4"/>
    <p:sldMasterId id="2147485584" r:id="rId5"/>
    <p:sldMasterId id="2147485670" r:id="rId6"/>
    <p:sldMasterId id="2147485978" r:id="rId7"/>
  </p:sldMasterIdLst>
  <p:notesMasterIdLst>
    <p:notesMasterId r:id="rId15"/>
  </p:notesMasterIdLst>
  <p:handoutMasterIdLst>
    <p:handoutMasterId r:id="rId16"/>
  </p:handoutMasterIdLst>
  <p:sldIdLst>
    <p:sldId id="2142534401" r:id="rId8"/>
    <p:sldId id="2142534402" r:id="rId9"/>
    <p:sldId id="2142534403" r:id="rId10"/>
    <p:sldId id="2142534404" r:id="rId11"/>
    <p:sldId id="1092" r:id="rId12"/>
    <p:sldId id="2146846802" r:id="rId13"/>
    <p:sldId id="21468468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CBDF35-C988-8B40-B5C1-3B9E0B998517}">
          <p14:sldIdLst>
            <p14:sldId id="2142534401"/>
            <p14:sldId id="2142534402"/>
            <p14:sldId id="2142534403"/>
            <p14:sldId id="2142534404"/>
            <p14:sldId id="1092"/>
            <p14:sldId id="2146846802"/>
            <p14:sldId id="21468468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KKA JUSELIUS" initials="JJ" lastIdx="1" clrIdx="0">
    <p:extLst>
      <p:ext uri="{19B8F6BF-5375-455C-9EA6-DF929625EA0E}">
        <p15:presenceInfo xmlns:p15="http://schemas.microsoft.com/office/powerpoint/2012/main" userId="S::jukka.juselius@fi.ibm.com::d8302e38-075a-4455-8cee-9d00b6f00c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AAE1"/>
    <a:srgbClr val="339ADD"/>
    <a:srgbClr val="FFB500"/>
    <a:srgbClr val="5591E1"/>
    <a:srgbClr val="FFB000"/>
    <a:srgbClr val="0380D7"/>
    <a:srgbClr val="80C7E9"/>
    <a:srgbClr val="24A5DC"/>
    <a:srgbClr val="00BAA1"/>
    <a:srgbClr val="4DA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7" autoAdjust="0"/>
    <p:restoredTop sz="70573" autoAdjust="0"/>
  </p:normalViewPr>
  <p:slideViewPr>
    <p:cSldViewPr snapToGrid="0">
      <p:cViewPr varScale="1">
        <p:scale>
          <a:sx n="114" d="100"/>
          <a:sy n="114" d="100"/>
        </p:scale>
        <p:origin x="630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392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4624D-466C-2042-8A0A-5AA56DE2DC64}" type="datetimeFigureOut">
              <a:rPr lang="en-US" smtClean="0"/>
              <a:t>1/24/2022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FDEB12-1E7D-7842-B661-53C9BBB777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35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0D7BC-41EB-DC45-939C-558E874D2743}" type="datetimeFigureOut">
              <a:rPr lang="en-US" smtClean="0"/>
              <a:t>1/24/2022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9C4E9-9815-2C4B-8773-F08204D372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6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conf.bluedemos.com</a:t>
            </a:r>
            <a:r>
              <a:rPr lang="en-US" dirty="0"/>
              <a:t>/app/home/session/3466/FD60BYYOYMF95G10MYZWMWmqfd292lklp7zt8p1jghgjYRGGOTV8VUHTP209HJQE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86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conf.bluedemos.com</a:t>
            </a:r>
            <a:r>
              <a:rPr lang="en-US" dirty="0"/>
              <a:t>/app/home/session/3466/FD60BYYOYMF95G10MYZWMWmqfd292lklp7zt8p1jghgjYRGGOTV8VUHTP209HJQE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7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>
                <a:solidFill>
                  <a:srgbClr val="000000"/>
                </a:solidFill>
              </a:rPr>
              <a:t>© 2018 IBM Corporation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991669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01376" y="317206"/>
            <a:ext cx="3832225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944800" y="317206"/>
            <a:ext cx="3832225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029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51" indent="0">
              <a:buNone/>
              <a:defRPr/>
            </a:lvl3pPr>
            <a:lvl4pPr marL="579395" indent="0">
              <a:buNone/>
              <a:defRPr/>
            </a:lvl4pPr>
            <a:lvl5pPr marL="8416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551" indent="0">
              <a:buNone/>
              <a:defRPr/>
            </a:lvl3pPr>
            <a:lvl4pPr marL="579395" indent="0">
              <a:buNone/>
              <a:defRPr/>
            </a:lvl4pPr>
            <a:lvl5pPr marL="8416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B74E1-FEBD-B54F-9E6D-5C695914D4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01375" y="317206"/>
            <a:ext cx="4528608" cy="4813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6BE375B8-F1C7-614F-9003-E30592DD73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351200" y="317206"/>
            <a:ext cx="4528608" cy="481307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2063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366F4E-FDA2-9D43-9960-60F88E64B5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89217" y="0"/>
            <a:ext cx="3134783" cy="4280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9269076D-54DB-8144-8DD5-39FEBED4BA7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081201" y="0"/>
            <a:ext cx="3134783" cy="428017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28B2F3-44B4-CA49-9DC8-3F3474DFEFF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327174" y="3338068"/>
            <a:ext cx="3665596" cy="284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93352E4-1B77-4341-A3AC-E66DB541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5609" y="3744219"/>
            <a:ext cx="5510783" cy="1071903"/>
          </a:xfrm>
        </p:spPr>
        <p:txBody>
          <a:bodyPr/>
          <a:lstStyle>
            <a:lvl1pPr>
              <a:defRPr sz="319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71DB1-D88B-3B47-99F0-F41D2040A27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9" y="267976"/>
            <a:ext cx="5510783" cy="107190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852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9708570" y="3982600"/>
            <a:ext cx="5510784" cy="1072896"/>
          </a:xfrm>
        </p:spPr>
        <p:txBody>
          <a:bodyPr/>
          <a:lstStyle>
            <a:lvl1pPr>
              <a:defRPr sz="319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787" b="1" i="0">
                <a:latin typeface="IBM Plex Sans SemiBold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89649B0-1896-0542-A708-EBC9AE19F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01375" y="317206"/>
            <a:ext cx="3309408" cy="4813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DF107F5-C83E-5942-B99D-40CA127F3C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38400" y="317206"/>
            <a:ext cx="3309408" cy="481307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0E7524F-7F19-7549-B6CB-3C3BC231A3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9" y="267976"/>
            <a:ext cx="5510783" cy="107190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8698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82881" y="121920"/>
            <a:ext cx="11884941" cy="5872480"/>
          </a:xfrm>
        </p:spPr>
        <p:txBody>
          <a:bodyPr/>
          <a:lstStyle>
            <a:lvl1pPr>
              <a:defRPr sz="3197" b="0" i="0"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Change this type size to 192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ACED15-32EF-9E40-8E14-B9688DDB7E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750626" y="317206"/>
            <a:ext cx="4179358" cy="4813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7E71F0B-4E99-BD4A-B568-E1F66AF29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2000" y="317206"/>
            <a:ext cx="4179358" cy="481307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896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092753" y="820944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09" y="267976"/>
            <a:ext cx="2450592" cy="60434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217" y="2573601"/>
            <a:ext cx="2263775" cy="25566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69A08-ED1F-744D-898A-36677ED76E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66" y="1641179"/>
            <a:ext cx="9187634" cy="2638992"/>
          </a:xfrm>
        </p:spPr>
        <p:txBody>
          <a:bodyPr/>
          <a:lstStyle>
            <a:lvl1pPr>
              <a:defRPr sz="3197"/>
            </a:lvl1pPr>
          </a:lstStyle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</p:spTree>
    <p:extLst>
      <p:ext uri="{BB962C8B-B14F-4D97-AF65-F5344CB8AC3E}">
        <p14:creationId xmlns:p14="http://schemas.microsoft.com/office/powerpoint/2010/main" val="12147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5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01376" y="0"/>
            <a:ext cx="2613025" cy="4280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38400" y="0"/>
            <a:ext cx="2613025" cy="428017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1147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682247" y="785313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D400F0-64BF-C849-9785-DA8ECA3AA6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01376" y="0"/>
            <a:ext cx="2613025" cy="4280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B467F77-3BE4-404A-8576-5EF4CCD2C6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38400" y="0"/>
            <a:ext cx="2613025" cy="428017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B02770-3C4E-E847-A93E-ADFEC26710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267976"/>
            <a:ext cx="2450592" cy="5726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2696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C73717D-057D-8F4B-B5BD-2016F7F439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334526" y="3429000"/>
            <a:ext cx="2478617" cy="27205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3AA6FC-05F8-624B-B2B4-8E9FF8F919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14592" y="317206"/>
            <a:ext cx="3309408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30A5027-D31D-9F40-A26C-61E624F4B4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41600" y="317206"/>
            <a:ext cx="3309408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2349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141026" y="317206"/>
            <a:ext cx="3569758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89200" y="317206"/>
            <a:ext cx="3569758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6287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4A8A213-8E92-D94A-82D7-8578C89CAF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Event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04800" y="2072640"/>
            <a:ext cx="5486400" cy="414528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128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292919" y="41418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6578"/>
            <a:ext cx="5498592" cy="43375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6579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09" y="267976"/>
            <a:ext cx="2450592" cy="60434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217" y="2573601"/>
            <a:ext cx="2263775" cy="25566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1799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89217" y="317206"/>
            <a:ext cx="3569759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46400" y="317206"/>
            <a:ext cx="3569759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001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6"/>
            <a:ext cx="3657600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6"/>
            <a:ext cx="3657600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0765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1EB15-62CF-3944-8B94-1F63FCE0D4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217" y="317206"/>
            <a:ext cx="3134783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9B9EF83-3352-EE4F-8C4E-F6CCC77EBB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2401" y="317206"/>
            <a:ext cx="3134783" cy="333701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86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0ED0B8-BBFB-F44E-AA28-3E73EC21B8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01376" y="317206"/>
            <a:ext cx="3135841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7E8DF26-9D62-3442-840C-A494DA32C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46400" y="317206"/>
            <a:ext cx="3135841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1448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292919" y="41418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820944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352800" y="820944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09" y="267976"/>
            <a:ext cx="2450592" cy="604342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217" y="2573601"/>
            <a:ext cx="2263775" cy="25566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52847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8" tIns="23978" rIns="23978" bIns="239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9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6"/>
            <a:ext cx="3657600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6"/>
            <a:ext cx="3657600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3641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01376" y="317206"/>
            <a:ext cx="4355041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03600" y="317206"/>
            <a:ext cx="4355041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974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01376" y="317206"/>
            <a:ext cx="4355041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03600" y="317206"/>
            <a:ext cx="4355041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57152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141026" y="317206"/>
            <a:ext cx="3569758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89200" y="317206"/>
            <a:ext cx="3569758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26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2019 IBM Corporation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11582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904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text (split background)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A5471564-4086-524C-AA3F-57D1DD848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1620036"/>
            <a:ext cx="5522976" cy="43503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92608" y="267976"/>
            <a:ext cx="5526301" cy="71940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3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A9592F-5A0F-1443-B081-865403F1DB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141026" y="317206"/>
            <a:ext cx="3569758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604AF8-B8A2-9A46-96DF-F8A1424262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589200" y="317206"/>
            <a:ext cx="3569758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32963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89217" y="317206"/>
            <a:ext cx="3569759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46400" y="317206"/>
            <a:ext cx="3569759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62840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0976" y="317206"/>
            <a:ext cx="3135841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00400" y="317206"/>
            <a:ext cx="3135841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68642" y="1125025"/>
            <a:ext cx="3264958" cy="4005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41782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1677257"/>
            <a:ext cx="5522976" cy="43168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DCB432-EDF0-284A-BEAD-299DA18914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0976" y="317206"/>
            <a:ext cx="3135841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58C0B9F8-77CC-A547-9400-A161B78867D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00400" y="317206"/>
            <a:ext cx="3135841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BAA2EA-A5AF-A641-9267-EFB10572DF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68642" y="1125025"/>
            <a:ext cx="3264958" cy="40052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43E86D7-2BBE-5D44-A6DD-8528D8BEE0E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267976"/>
            <a:ext cx="5510783" cy="107190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9582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58CFDF-73BA-C343-9DC4-2D4C8B1F7E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966400" y="317206"/>
            <a:ext cx="3919009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44A5FE6-A94E-ED41-9E51-1A87146C4D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2000" y="317206"/>
            <a:ext cx="3919009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806B95-0E4F-0945-8F61-DE95EB2486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18259" y="2033293"/>
            <a:ext cx="3998383" cy="3561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2F3FDD-ACF4-FB4F-81AA-10F751A0D5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100809" y="3324322"/>
            <a:ext cx="3885141" cy="3756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32376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853052-8813-6A46-89BC-BD9F1C3B1E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01376" y="317206"/>
            <a:ext cx="3745441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CF2BA5E-0F85-B640-A772-0BD45A7253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2000" y="317206"/>
            <a:ext cx="3745441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22E38DD-1519-F54B-9AED-AA1FDF0DC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83384" y="2573600"/>
            <a:ext cx="3914775" cy="26994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F77F70C-D582-0246-A01C-DB36DA5F68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383384" y="4663990"/>
            <a:ext cx="3914775" cy="21940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79117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chemeClr val="accent2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457200" tIns="384048" rIns="4572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859566-F04F-904A-BA96-5EDD680B4B3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662783" y="317206"/>
            <a:ext cx="2438400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DC9A7D4F-E017-C74B-834E-2548CBEC3D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452800" y="317206"/>
            <a:ext cx="2438400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58613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chemeClr val="tx2"/>
          </a:solidFill>
        </p:spPr>
        <p:txBody>
          <a:bodyPr lIns="420624" tIns="411480" rIns="420624" bIns="420624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CBB25E-9A1D-0145-9688-BB3BBA212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53183" y="317206"/>
            <a:ext cx="3657600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A63B601-ADA2-2745-B51C-68FE98F942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487600" y="317206"/>
            <a:ext cx="3657600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22109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chemeClr val="tx2"/>
          </a:solidFill>
        </p:spPr>
        <p:txBody>
          <a:bodyPr lIns="457200" tIns="384048" rIns="4572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355348-8031-B94E-A645-CA2823CD93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314593" y="317206"/>
            <a:ext cx="4005791" cy="4813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789B48E-5FE3-734F-A4CE-BC96083479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03601" y="317206"/>
            <a:ext cx="4005791" cy="481307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70052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3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3DF85D5-41CA-C045-A95F-EB0A47FFC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01376" y="317206"/>
            <a:ext cx="3222625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3642C1B-C9C9-D846-87A8-802CD007D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233600" y="317206"/>
            <a:ext cx="3222625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6812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62128" y="1638307"/>
            <a:ext cx="9186672" cy="2637127"/>
          </a:xfrm>
        </p:spPr>
        <p:txBody>
          <a:bodyPr/>
          <a:lstStyle/>
          <a:p>
            <a:r>
              <a:rPr lang="en-US" dirty="0"/>
              <a:t>Change this type size to 96 </a:t>
            </a:r>
            <a:br>
              <a:rPr lang="en-US" dirty="0"/>
            </a:br>
            <a:r>
              <a:rPr lang="en-US" dirty="0"/>
              <a:t>before typing your headline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92610" y="267976"/>
            <a:ext cx="2450591" cy="60294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9A5350-8E06-1742-A935-9304A00EAB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02" y="317206"/>
            <a:ext cx="2873375" cy="3111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957C3E0-27F9-6043-9970-A6B206BF7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878002" y="317206"/>
            <a:ext cx="2873375" cy="3111795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32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F025F-D182-8642-9B67-E9A5FAADE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41025" y="0"/>
            <a:ext cx="3831167" cy="4280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9A91E97-90E3-2544-A1AA-EFC7A284C0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436800" y="0"/>
            <a:ext cx="3831167" cy="428017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7274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01376" y="0"/>
            <a:ext cx="3397250" cy="4280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402000" y="0"/>
            <a:ext cx="3397250" cy="428017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1661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1C7F397D-BB3E-DB46-9D47-E4669BF2E449}"/>
              </a:ext>
            </a:extLst>
          </p:cNvPr>
          <p:cNvSpPr/>
          <p:nvPr userDrawn="1"/>
        </p:nvSpPr>
        <p:spPr>
          <a:xfrm>
            <a:off x="6096000" y="3429000"/>
            <a:ext cx="6096000" cy="3439216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0" tIns="0" rIns="0" bIns="0" anchor="ctr"/>
          <a:lstStyle/>
          <a:p>
            <a:pPr algn="ctr" defTabSz="412337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499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834379"/>
            <a:ext cx="5522976" cy="11571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2143807"/>
            <a:ext cx="5498592" cy="40561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292608" y="267976"/>
            <a:ext cx="3753723" cy="446979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401376" y="0"/>
            <a:ext cx="3397250" cy="42801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402000" y="0"/>
            <a:ext cx="3397250" cy="428017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422050C-FE7C-3646-A9A8-5512F118D0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2512" y="3520228"/>
            <a:ext cx="1914144" cy="1869741"/>
          </a:xfrm>
        </p:spPr>
        <p:txBody>
          <a:bodyPr/>
          <a:lstStyle>
            <a:lvl1pPr>
              <a:spcBef>
                <a:spcPts val="0"/>
              </a:spcBef>
              <a:spcAft>
                <a:spcPts val="500"/>
              </a:spcAft>
              <a:defRPr sz="7393" b="1" i="0">
                <a:latin typeface="IBM Plex Mono SemiBold" panose="020B0509050203000203" pitchFamily="49" charset="77"/>
              </a:defRPr>
            </a:lvl1pPr>
            <a:lvl2pPr marL="0" indent="0">
              <a:spcBef>
                <a:spcPts val="0"/>
              </a:spcBef>
              <a:buFontTx/>
              <a:buNone/>
              <a:defRPr/>
            </a:lvl2pPr>
          </a:lstStyle>
          <a:p>
            <a:pPr lvl="0"/>
            <a:r>
              <a:rPr lang="en-US" dirty="0"/>
              <a:t>#x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2E4AB2E-D2DB-A547-B124-191C82341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56209" y="3771583"/>
            <a:ext cx="2438400" cy="2076644"/>
          </a:xfrm>
        </p:spPr>
        <p:txBody>
          <a:bodyPr/>
          <a:lstStyle>
            <a:lvl1pPr marL="115708" indent="-115708">
              <a:spcBef>
                <a:spcPts val="0"/>
              </a:spcBef>
              <a:defRPr sz="1732" b="1" i="1">
                <a:latin typeface="IBM Plex Sans" panose="020B0503050203000203" pitchFamily="34" charset="0"/>
              </a:defRPr>
            </a:lvl1pPr>
            <a:lvl2pPr marL="115708" indent="0">
              <a:spcBef>
                <a:spcPts val="1066"/>
              </a:spcBef>
              <a:defRPr sz="866" b="1" i="0">
                <a:latin typeface="IBM Plex Sans" panose="020B0503050203000203" pitchFamily="34" charset="0"/>
              </a:defRPr>
            </a:lvl2pPr>
          </a:lstStyle>
          <a:p>
            <a:pPr lvl="0"/>
            <a:r>
              <a:rPr lang="en-US" dirty="0"/>
              <a:t>“Click to edit Master text styles.”</a:t>
            </a:r>
          </a:p>
          <a:p>
            <a:pPr lvl="1"/>
            <a:r>
              <a:rPr lang="en-US" dirty="0"/>
              <a:t> Second level</a:t>
            </a:r>
          </a:p>
        </p:txBody>
      </p:sp>
    </p:spTree>
    <p:extLst>
      <p:ext uri="{BB962C8B-B14F-4D97-AF65-F5344CB8AC3E}">
        <p14:creationId xmlns:p14="http://schemas.microsoft.com/office/powerpoint/2010/main" val="6347625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D5B51D-F7D5-CB43-A31F-795197ED667C}"/>
              </a:ext>
            </a:extLst>
          </p:cNvPr>
          <p:cNvSpPr/>
          <p:nvPr userDrawn="1"/>
        </p:nvSpPr>
        <p:spPr bwMode="auto">
          <a:xfrm>
            <a:off x="0" y="5130283"/>
            <a:ext cx="12192000" cy="1727717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8" tIns="23978" rIns="23978" bIns="239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9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2" name="Apple-Macbook-Space-Grey copy.png" descr="Apple-Macbook-Space-Grey copy.png">
            <a:extLst>
              <a:ext uri="{FF2B5EF4-FFF2-40B4-BE49-F238E27FC236}">
                <a16:creationId xmlns:a16="http://schemas.microsoft.com/office/drawing/2014/main" id="{64B034B1-BF69-5740-9C14-FF664B83DB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432" y="1551664"/>
            <a:ext cx="7371684" cy="4328219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825641"/>
            <a:ext cx="4084430" cy="416735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09" y="267976"/>
            <a:ext cx="3981680" cy="496860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217" y="2573601"/>
            <a:ext cx="2263775" cy="25566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33031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6F8DC-6A5F-F34C-AE09-B3764DC3B5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217" y="317206"/>
            <a:ext cx="4092575" cy="4813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DEF732E9-68DB-0841-818A-B2AE17E26B4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351201" y="317206"/>
            <a:ext cx="4092575" cy="481307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28308AE-2845-BF44-BBB8-FB4307F8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DE8DA7C-A2EF-FE46-8373-3BE15D7486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00082" y="1683433"/>
            <a:ext cx="5522976" cy="4372879"/>
          </a:xfrm>
        </p:spPr>
        <p:txBody>
          <a:bodyPr/>
          <a:lstStyle>
            <a:lvl1pPr>
              <a:lnSpc>
                <a:spcPct val="90000"/>
              </a:lnSpc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EE7567-A350-9448-8F29-FF5C9FAB99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447943" y="1977253"/>
            <a:ext cx="4056591" cy="3451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E07DF5D-AAB7-2B4D-87D6-DD21DAB690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493450" y="3429001"/>
            <a:ext cx="4101042" cy="317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22AA72-1C08-614F-B1E7-90C7B52C27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561184" y="4280171"/>
            <a:ext cx="4049183" cy="2772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98A26DF-1CA2-DD48-88C9-2A25C2FD70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343167" y="872318"/>
            <a:ext cx="3954992" cy="3303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4B89353-18DA-A34B-B9E8-5346AFA4361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800367" y="2075587"/>
            <a:ext cx="3408892" cy="41109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20144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5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5"/>
            <a:ext cx="8546501" cy="5726176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445D3F-DBA8-B241-9ED3-3F0275FF2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14592" y="317206"/>
            <a:ext cx="4267200" cy="48130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2C551E8-3B62-004A-BB8D-BD72C841D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3959" y="5994142"/>
            <a:ext cx="5522976" cy="550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05DE41B-8D9C-2148-92AD-01E3DD53ED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46400" y="317206"/>
            <a:ext cx="4267200" cy="4813077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547352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80D3C-1C9D-8841-86D9-EDCC2DE78D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401376" y="317206"/>
            <a:ext cx="2961217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40544B4-FB6E-AC48-BB5C-2E3F67E2F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49193" y="5580121"/>
            <a:ext cx="5522976" cy="82804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73784EB-4B1A-384C-BC97-CE47684B5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1600" y="317206"/>
            <a:ext cx="2961217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7DC37D-210E-3946-80EC-8638A72924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387617" y="1894779"/>
            <a:ext cx="2958042" cy="31805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82106E-0881-2B46-8F4F-7196AB39D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55351" y="3293659"/>
            <a:ext cx="2987675" cy="28347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61699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5544-42D5-604E-87A6-499B6F8532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27809" y="0"/>
            <a:ext cx="3657600" cy="5130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EB2C2-6A03-224F-8296-2B55DF8BF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92439" y="5908152"/>
            <a:ext cx="5522976" cy="9498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46FED3F-AD42-CE40-B691-D9955148FA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46400" y="0"/>
            <a:ext cx="3657600" cy="513028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517FDD-4727-034C-BD76-6AA735EF53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229926" y="2271197"/>
            <a:ext cx="3273425" cy="27660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6CC47D-CD50-8C4F-914B-684E92AC6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54783" y="3654217"/>
            <a:ext cx="3341159" cy="28273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49022D6-8C38-A441-862B-1BECDB375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15675" y="2573601"/>
            <a:ext cx="1799167" cy="2155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73383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998"/>
            </a:lvl1pPr>
            <a:lvl2pPr marL="0" indent="0">
              <a:spcBef>
                <a:spcPts val="0"/>
              </a:spcBef>
              <a:buNone/>
              <a:defRPr/>
            </a:lvl2pPr>
            <a:lvl3pPr marL="268551" indent="0">
              <a:buNone/>
              <a:defRPr/>
            </a:lvl3pPr>
            <a:lvl4pPr marL="579395" indent="0">
              <a:buNone/>
              <a:defRPr/>
            </a:lvl4pPr>
            <a:lvl5pPr marL="84160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799"/>
            </a:lvl1pPr>
            <a:lvl2pPr>
              <a:defRPr sz="799"/>
            </a:lvl2pPr>
            <a:lvl3pPr>
              <a:defRPr sz="799"/>
            </a:lvl3pPr>
            <a:lvl4pPr>
              <a:defRPr sz="799"/>
            </a:lvl4pPr>
            <a:lvl5pPr>
              <a:defRPr sz="799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82AC2-5A8D-4641-B66B-BF8AA3D59A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217" y="317206"/>
            <a:ext cx="3569759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A17D57-8DA0-B84E-962A-012A6F1A0E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656000" y="317206"/>
            <a:ext cx="3569759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4189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06DCAB-F0DA-2647-8BE1-E8CC5A605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662784" y="317206"/>
            <a:ext cx="3222625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FCC8AAB-5716-894F-A52D-6B19AD354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450" y="5366727"/>
            <a:ext cx="5522976" cy="77583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5082733-FD45-3246-A114-6054AB95A3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113200" y="317206"/>
            <a:ext cx="3222625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394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5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IBM Automation / © 2020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59DB4AB-4E6B-8E47-B9C6-EC54A976F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01377" y="317207"/>
            <a:ext cx="4355041" cy="3962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532822A-B2A6-514E-99E2-BD77AE0B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1F9FDD8-00D8-D849-96CA-3D0135160B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03601" y="317207"/>
            <a:ext cx="4355041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285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5486400" cy="58705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Think 2020 / Data and AI / © 2020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6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68224"/>
            <a:ext cx="6916616" cy="6027740"/>
          </a:xfrm>
        </p:spPr>
        <p:txBody>
          <a:bodyPr/>
          <a:lstStyle>
            <a:lvl1pPr marL="156477" indent="-156477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04800" y="6437376"/>
            <a:ext cx="8534400" cy="18288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IBM DBA Client 101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242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25C8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45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33165" cy="6858000"/>
          </a:xfrm>
          <a:prstGeom prst="rect">
            <a:avLst/>
          </a:prstGeom>
          <a:solidFill>
            <a:srgbClr val="559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 sz="1867" kern="1200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3"/>
            <a:ext cx="12192000" cy="133164"/>
          </a:xfrm>
          <a:prstGeom prst="rect">
            <a:avLst/>
          </a:prstGeom>
          <a:solidFill>
            <a:srgbClr val="5591E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20" tIns="45719" rIns="91420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67" kern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612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rectangle">
            <a:extLst>
              <a:ext uri="{FF2B5EF4-FFF2-40B4-BE49-F238E27FC236}">
                <a16:creationId xmlns:a16="http://schemas.microsoft.com/office/drawing/2014/main" id="{89D07A6B-424E-5543-A249-DAC167B9A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0"/>
            <a:ext cx="91440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9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292919" y="414180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820944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352800" y="820944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5DC9E6-FED1-F24A-B598-2760C1CB43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609" y="267977"/>
            <a:ext cx="2450592" cy="604343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2AAB8C-A181-5944-B209-CE1BF6CB0A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489218" y="2573601"/>
            <a:ext cx="2263775" cy="25566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976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 rectangle">
            <a:extLst>
              <a:ext uri="{FF2B5EF4-FFF2-40B4-BE49-F238E27FC236}">
                <a16:creationId xmlns:a16="http://schemas.microsoft.com/office/drawing/2014/main" id="{952B24A4-6256-9F4B-A64E-0E09E587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598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19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3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28ADE06-A747-0047-B968-869010C52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89217" y="317206"/>
            <a:ext cx="3569759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42F6D0C-CAE5-3442-AD02-0B2E542CC5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46400" y="317206"/>
            <a:ext cx="3569759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650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E15B2E-2EF1-4520-A4AA-F9029C206DE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2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91750" y="6256738"/>
            <a:ext cx="695452" cy="27747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B417C0-833B-2A4C-A5E3-B2134B3D93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314592" y="317206"/>
            <a:ext cx="3484033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58F9C30-C504-954F-B0F5-1AC3B99366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90800" y="317206"/>
            <a:ext cx="3484033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8078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26" Type="http://schemas.openxmlformats.org/officeDocument/2006/relationships/slideLayout" Target="../slideLayouts/slideLayout34.xml"/><Relationship Id="rId39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29.xml"/><Relationship Id="rId34" Type="http://schemas.openxmlformats.org/officeDocument/2006/relationships/slideLayout" Target="../slideLayouts/slideLayout42.xml"/><Relationship Id="rId42" Type="http://schemas.openxmlformats.org/officeDocument/2006/relationships/slideLayout" Target="../slideLayouts/slideLayout50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7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40.xml"/><Relationship Id="rId37" Type="http://schemas.openxmlformats.org/officeDocument/2006/relationships/slideLayout" Target="../slideLayouts/slideLayout45.xml"/><Relationship Id="rId40" Type="http://schemas.openxmlformats.org/officeDocument/2006/relationships/slideLayout" Target="../slideLayouts/slideLayout48.xml"/><Relationship Id="rId45" Type="http://schemas.openxmlformats.org/officeDocument/2006/relationships/slideLayout" Target="../slideLayouts/slideLayout53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28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39.xml"/><Relationship Id="rId44" Type="http://schemas.openxmlformats.org/officeDocument/2006/relationships/slideLayout" Target="../slideLayouts/slideLayout52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Relationship Id="rId27" Type="http://schemas.openxmlformats.org/officeDocument/2006/relationships/slideLayout" Target="../slideLayouts/slideLayout35.xml"/><Relationship Id="rId30" Type="http://schemas.openxmlformats.org/officeDocument/2006/relationships/slideLayout" Target="../slideLayouts/slideLayout38.xml"/><Relationship Id="rId35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51.xml"/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33.xml"/><Relationship Id="rId33" Type="http://schemas.openxmlformats.org/officeDocument/2006/relationships/slideLayout" Target="../slideLayouts/slideLayout41.xml"/><Relationship Id="rId38" Type="http://schemas.openxmlformats.org/officeDocument/2006/relationships/slideLayout" Target="../slideLayouts/slideLayout46.xml"/><Relationship Id="rId46" Type="http://schemas.openxmlformats.org/officeDocument/2006/relationships/theme" Target="../theme/theme7.xml"/><Relationship Id="rId20" Type="http://schemas.openxmlformats.org/officeDocument/2006/relationships/slideLayout" Target="../slideLayouts/slideLayout28.xml"/><Relationship Id="rId4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64A8A213-8E92-D94A-82D7-8578C89CAF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/>
              <a:t>Event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83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2" r:id="rId2"/>
    <p:sldLayoutId id="2147485950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2997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455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Tx/>
        <a:buNone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157315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0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Tx/>
        <a:buNone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90" y="6383867"/>
            <a:ext cx="5486313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3" y="6383867"/>
            <a:ext cx="2438309" cy="22225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FEC1CF1-1932-2649-A3EA-40FC63C24AB0}"/>
              </a:ext>
            </a:extLst>
          </p:cNvPr>
          <p:cNvSpPr/>
          <p:nvPr userDrawn="1"/>
        </p:nvSpPr>
        <p:spPr bwMode="auto">
          <a:xfrm>
            <a:off x="35356800" y="-570124"/>
            <a:ext cx="11460480" cy="799825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9" tIns="23979" rIns="23979" bIns="2397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0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5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2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6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2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369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6738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7351" indent="-23141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Tx/>
        <a:buNone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09463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6pPr>
      <a:lvl7pPr marL="2592395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7pPr>
      <a:lvl8pPr marL="307532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8pPr>
      <a:lvl9pPr marL="3558256" indent="-17271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1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1pPr>
      <a:lvl2pPr marL="48292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2pPr>
      <a:lvl3pPr marL="965861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3pPr>
      <a:lvl4pPr marL="144879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4pPr>
      <a:lvl5pPr marL="193172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5pPr>
      <a:lvl6pPr marL="2414650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6pPr>
      <a:lvl7pPr marL="289757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7pPr>
      <a:lvl8pPr marL="3380509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8pPr>
      <a:lvl9pPr marL="3863438" algn="l" defTabSz="965861" rtl="0" eaLnBrk="1" latinLnBrk="0" hangingPunct="1">
        <a:defRPr sz="19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7"/>
            <a:ext cx="5486313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IBM Automation / © 2020 IBM Corporation</a:t>
            </a: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7"/>
            <a:ext cx="2438309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01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7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4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8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374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6749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7372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Tx/>
        <a:buNone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09516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6pPr>
      <a:lvl7pPr marL="2592460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7pPr>
      <a:lvl8pPr marL="3075402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8pPr>
      <a:lvl9pPr marL="3558345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1pPr>
      <a:lvl2pPr marL="48294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2pPr>
      <a:lvl3pPr marL="96588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3pPr>
      <a:lvl4pPr marL="1448826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4pPr>
      <a:lvl5pPr marL="1931768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5pPr>
      <a:lvl6pPr marL="241471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9765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380593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86353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88" y="6383869"/>
            <a:ext cx="5486312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45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9448800" y="6383869"/>
            <a:ext cx="2438309" cy="2222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5E15B2E-2EF1-4520-A4AA-F9029C206DE1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792388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9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5pPr>
      <a:lvl6pPr marL="48339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6pPr>
      <a:lvl7pPr marL="9667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7pPr>
      <a:lvl8pPr marL="14501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8pPr>
      <a:lvl9pPr marL="193358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Wingdings" pitchFamily="2" charset="2"/>
        <a:buNone/>
        <a:defRPr sz="1867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1pPr>
      <a:lvl2pPr marL="228589" indent="-22858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2pPr>
      <a:lvl3pPr marL="457178" indent="-188374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867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3pPr>
      <a:lvl4pPr marL="838158" indent="-25822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SzPct val="100000"/>
        <a:buFont typeface=".AppleSystemUIFont" charset="-120"/>
        <a:buChar char="–"/>
        <a:tabLst/>
        <a:defRPr sz="1867" baseline="0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4pPr>
      <a:lvl5pPr marL="1070980" indent="-228589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bg1"/>
        </a:buClr>
        <a:buFont typeface=".AppleSystemUIFont" charset="-120"/>
        <a:buChar char="»"/>
        <a:tabLst/>
        <a:defRPr sz="1867">
          <a:solidFill>
            <a:schemeClr val="bg1"/>
          </a:solidFill>
          <a:latin typeface="IBM Plex Sans" charset="0"/>
          <a:ea typeface="IBM Plex Sans" charset="0"/>
          <a:cs typeface="IBM Plex Sans" charset="0"/>
        </a:defRPr>
      </a:lvl5pPr>
      <a:lvl6pPr marL="2111497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6pPr>
      <a:lvl7pPr marL="2594891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7pPr>
      <a:lvl8pPr marL="3078287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8pPr>
      <a:lvl9pPr marL="3561683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679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395" algn="l" defTabSz="96679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792" algn="l" defTabSz="96679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185" algn="l" defTabSz="96679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581" algn="l" defTabSz="96679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6977" algn="l" defTabSz="96679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370" algn="l" defTabSz="96679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766" algn="l" defTabSz="96679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162" algn="l" defTabSz="966792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5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5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304889" y="6383867"/>
            <a:ext cx="5486313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9137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9448802" y="6383867"/>
            <a:ext cx="2438309" cy="2222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99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3FEC1CF1-1932-2649-A3EA-40FC63C24AB0}"/>
              </a:ext>
            </a:extLst>
          </p:cNvPr>
          <p:cNvSpPr/>
          <p:nvPr userDrawn="1"/>
        </p:nvSpPr>
        <p:spPr bwMode="auto">
          <a:xfrm>
            <a:off x="35356800" y="-570125"/>
            <a:ext cx="11460480" cy="7998251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8" tIns="23978" rIns="23978" bIns="2397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9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0322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  <p:sldLayoutId id="2147485993" r:id="rId15"/>
    <p:sldLayoutId id="2147485994" r:id="rId16"/>
    <p:sldLayoutId id="2147485995" r:id="rId17"/>
    <p:sldLayoutId id="2147485996" r:id="rId18"/>
    <p:sldLayoutId id="2147485997" r:id="rId19"/>
    <p:sldLayoutId id="2147485998" r:id="rId20"/>
    <p:sldLayoutId id="2147485999" r:id="rId21"/>
    <p:sldLayoutId id="2147486000" r:id="rId22"/>
    <p:sldLayoutId id="2147486001" r:id="rId23"/>
    <p:sldLayoutId id="2147486002" r:id="rId24"/>
    <p:sldLayoutId id="2147486003" r:id="rId25"/>
    <p:sldLayoutId id="2147486004" r:id="rId26"/>
    <p:sldLayoutId id="2147486005" r:id="rId27"/>
    <p:sldLayoutId id="2147486006" r:id="rId28"/>
    <p:sldLayoutId id="2147486007" r:id="rId29"/>
    <p:sldLayoutId id="2147486008" r:id="rId30"/>
    <p:sldLayoutId id="2147486009" r:id="rId31"/>
    <p:sldLayoutId id="2147486010" r:id="rId32"/>
    <p:sldLayoutId id="2147486011" r:id="rId33"/>
    <p:sldLayoutId id="2147486012" r:id="rId34"/>
    <p:sldLayoutId id="2147486013" r:id="rId35"/>
    <p:sldLayoutId id="2147486014" r:id="rId36"/>
    <p:sldLayoutId id="2147486015" r:id="rId37"/>
    <p:sldLayoutId id="2147486016" r:id="rId38"/>
    <p:sldLayoutId id="2147486017" r:id="rId39"/>
    <p:sldLayoutId id="2147486018" r:id="rId40"/>
    <p:sldLayoutId id="2147486019" r:id="rId41"/>
    <p:sldLayoutId id="2147486020" r:id="rId42"/>
    <p:sldLayoutId id="2147486021" r:id="rId43"/>
    <p:sldLayoutId id="2147486022" r:id="rId44"/>
    <p:sldLayoutId id="2147486023" r:id="rId4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7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5pPr>
      <a:lvl6pPr marL="48294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6pPr>
      <a:lvl7pPr marL="96588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7pPr>
      <a:lvl8pPr marL="14488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8pPr>
      <a:lvl9pPr marL="19317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57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228374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456749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837372" indent="-231416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1865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0" indent="0" algn="l" rtl="0" eaLnBrk="1" fontAlgn="base" hangingPunct="1">
        <a:lnSpc>
          <a:spcPct val="100000"/>
        </a:lnSpc>
        <a:spcBef>
          <a:spcPts val="1465"/>
        </a:spcBef>
        <a:spcAft>
          <a:spcPct val="0"/>
        </a:spcAft>
        <a:buClr>
          <a:schemeClr val="tx1"/>
        </a:buClr>
        <a:buFontTx/>
        <a:buNone/>
        <a:tabLst/>
        <a:defRPr sz="1865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2109516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6pPr>
      <a:lvl7pPr marL="2592460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7pPr>
      <a:lvl8pPr marL="3075402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8pPr>
      <a:lvl9pPr marL="3558345" indent="-17272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0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1pPr>
      <a:lvl2pPr marL="48294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2pPr>
      <a:lvl3pPr marL="96588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3pPr>
      <a:lvl4pPr marL="1448826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4pPr>
      <a:lvl5pPr marL="1931768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5pPr>
      <a:lvl6pPr marL="241471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6pPr>
      <a:lvl7pPr marL="2897651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7pPr>
      <a:lvl8pPr marL="3380593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8pPr>
      <a:lvl9pPr marL="3863535" algn="l" defTabSz="965885" rtl="0" eaLnBrk="1" latinLnBrk="0" hangingPunct="1">
        <a:defRPr sz="19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0">
          <p15:clr>
            <a:srgbClr val="F26B43"/>
          </p15:clr>
        </p15:guide>
        <p15:guide id="2" pos="288">
          <p15:clr>
            <a:srgbClr val="F26B43"/>
          </p15:clr>
        </p15:guide>
        <p15:guide id="3" pos="11232">
          <p15:clr>
            <a:srgbClr val="F26B43"/>
          </p15:clr>
        </p15:guide>
        <p15:guide id="4" orient="horz" pos="5669">
          <p15:clr>
            <a:srgbClr val="F26B43"/>
          </p15:clr>
        </p15:guide>
        <p15:guide id="5" orient="horz" pos="6182">
          <p15:clr>
            <a:srgbClr val="F26B43"/>
          </p15:clr>
        </p15:guide>
        <p15:guide id="6" pos="5760">
          <p15:clr>
            <a:srgbClr val="F26B43"/>
          </p15:clr>
        </p15:guide>
        <p15:guide id="7" pos="5472">
          <p15:clr>
            <a:srgbClr val="F26B43"/>
          </p15:clr>
        </p15:guide>
        <p15:guide id="8" pos="2880">
          <p15:clr>
            <a:srgbClr val="F26B43"/>
          </p15:clr>
        </p15:guide>
        <p15:guide id="9" pos="6048">
          <p15:clr>
            <a:srgbClr val="F26B43"/>
          </p15:clr>
        </p15:guide>
        <p15:guide id="10" pos="2592">
          <p15:clr>
            <a:srgbClr val="F26B43"/>
          </p15:clr>
        </p15:guide>
        <p15:guide id="11" pos="3168">
          <p15:clr>
            <a:srgbClr val="F26B43"/>
          </p15:clr>
        </p15:guide>
        <p15:guide id="12" pos="8640">
          <p15:clr>
            <a:srgbClr val="F26B43"/>
          </p15:clr>
        </p15:guide>
        <p15:guide id="13" pos="8352">
          <p15:clr>
            <a:srgbClr val="F26B43"/>
          </p15:clr>
        </p15:guide>
        <p15:guide id="14" pos="8928">
          <p15:clr>
            <a:srgbClr val="F26B43"/>
          </p15:clr>
        </p15:guide>
        <p15:guide id="15" orient="horz" pos="825">
          <p15:clr>
            <a:srgbClr val="F26B43"/>
          </p15:clr>
        </p15:guide>
        <p15:guide id="17" orient="horz" pos="1626">
          <p15:clr>
            <a:srgbClr val="F26B43"/>
          </p15:clr>
        </p15:guide>
        <p15:guide id="18" orient="horz" pos="3243">
          <p15:clr>
            <a:srgbClr val="F26B43"/>
          </p15:clr>
        </p15:guide>
        <p15:guide id="19" orient="horz" pos="2434">
          <p15:clr>
            <a:srgbClr val="F26B43"/>
          </p15:clr>
        </p15:guide>
        <p15:guide id="20" orient="horz" pos="4048">
          <p15:clr>
            <a:srgbClr val="F26B43"/>
          </p15:clr>
        </p15:guide>
        <p15:guide id="21" orient="horz" pos="48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hyperlink" Target="https://ibm.ent.box.com/collection/918701902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bm.ent.box.com/collection/918701902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6B49E-6ACC-9E44-AABF-5A2B3AABED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t>© 2018 IBM Corporation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8E545-28EF-0644-AAE7-79B546FF93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BE6F14-FF48-0F4F-A8AA-2E3F25371E4A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44D2B0-D94F-B241-A65D-2E763C5544E9}"/>
              </a:ext>
            </a:extLst>
          </p:cNvPr>
          <p:cNvSpPr txBox="1"/>
          <p:nvPr/>
        </p:nvSpPr>
        <p:spPr>
          <a:xfrm>
            <a:off x="1286125" y="2459504"/>
            <a:ext cx="96197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Accessing the environments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BM Plex Sans"/>
                <a:ea typeface="+mn-ea"/>
                <a:cs typeface="+mn-cs"/>
              </a:rPr>
              <a:t>Getting started with the Labs</a:t>
            </a:r>
          </a:p>
        </p:txBody>
      </p:sp>
    </p:spTree>
    <p:extLst>
      <p:ext uri="{BB962C8B-B14F-4D97-AF65-F5344CB8AC3E}">
        <p14:creationId xmlns:p14="http://schemas.microsoft.com/office/powerpoint/2010/main" val="157517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DE624-0DD8-D047-A730-339025166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About the virtual event resources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D7D3677-4A9D-6F45-AAA3-EAFBA004D1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278079"/>
            <a:ext cx="11582400" cy="52410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will use separate, but identical virtual environments (VM images) running in cloud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will use your IBM ID to you to access your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Access to environment desktop is through web browser (Chrome and Firefox recommended)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Lab instructions and all presentations are in a BOX-folder, links provided (read and download) and accessible directly from your laptop / other computer or from your virtual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VM has a link to lab resources BOX-folder to download all the needed lab resources to the VM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IBM RPA is installed locally to your VM (on-prem installation)</a:t>
            </a:r>
            <a:r>
              <a:rPr lang="en-US" sz="2400" dirty="0">
                <a:sym typeface="Wingdings" pitchFamily="2" charset="2"/>
              </a:rPr>
              <a:t> can not use IVAs </a:t>
            </a:r>
            <a:r>
              <a:rPr lang="en-US" sz="2000" dirty="0">
                <a:sym typeface="Wingdings" pitchFamily="2" charset="2"/>
              </a:rPr>
              <a:t>😞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87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25EEFD-4010-5843-B615-878D73E31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561" y="1074656"/>
            <a:ext cx="5545439" cy="57833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D49B501-2703-2448-96D7-34D5DBAE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your virtual environment (1)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255BF9-BC2A-E24C-8E5A-2CBD830869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6133707" cy="4786207"/>
          </a:xfrm>
        </p:spPr>
        <p:txBody>
          <a:bodyPr/>
          <a:lstStyle/>
          <a:p>
            <a:pPr marL="457189" indent="-457189">
              <a:buFont typeface="+mj-lt"/>
              <a:buAutoNum type="arabicPeriod"/>
            </a:pPr>
            <a:r>
              <a:rPr lang="en-US" dirty="0"/>
              <a:t>Go to </a:t>
            </a:r>
            <a:r>
              <a:rPr lang="en-GB" dirty="0">
                <a:solidFill>
                  <a:srgbClr val="00B0F0"/>
                </a:solidFill>
                <a:hlinkClick r:id="rId4"/>
              </a:rPr>
              <a:t>RPA Bot Design and Reporting</a:t>
            </a:r>
            <a:endParaRPr lang="en-US" dirty="0">
              <a:solidFill>
                <a:srgbClr val="00B0F0"/>
              </a:solidFill>
            </a:endParaRP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Click on</a:t>
            </a:r>
          </a:p>
          <a:p>
            <a:pPr lvl="2"/>
            <a:r>
              <a:rPr lang="en-US" dirty="0"/>
              <a:t>Click on  </a:t>
            </a:r>
            <a:r>
              <a:rPr lang="en-US" b="1" dirty="0"/>
              <a:t>Continue </a:t>
            </a:r>
            <a:r>
              <a:rPr lang="en-US" dirty="0"/>
              <a:t>to leave Box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Log in with your IBM ID if not already logged in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On Welcome to your workshop page</a:t>
            </a:r>
          </a:p>
          <a:p>
            <a:pPr lvl="2">
              <a:spcBef>
                <a:spcPts val="800"/>
              </a:spcBef>
            </a:pPr>
            <a:r>
              <a:rPr lang="en-US" dirty="0"/>
              <a:t>Enter </a:t>
            </a:r>
            <a:r>
              <a:rPr lang="en-US" b="1" dirty="0">
                <a:solidFill>
                  <a:srgbClr val="FF0000"/>
                </a:solidFill>
              </a:rPr>
              <a:t>rpa4ever</a:t>
            </a:r>
            <a:r>
              <a:rPr lang="en-US" dirty="0"/>
              <a:t> as workshop password</a:t>
            </a:r>
          </a:p>
          <a:p>
            <a:pPr lvl="2">
              <a:spcBef>
                <a:spcPts val="800"/>
              </a:spcBef>
            </a:pPr>
            <a:r>
              <a:rPr lang="en-US" dirty="0"/>
              <a:t>Click on </a:t>
            </a:r>
            <a:r>
              <a:rPr lang="en-US" b="1" dirty="0"/>
              <a:t>Submit password</a:t>
            </a:r>
          </a:p>
          <a:p>
            <a:pPr marL="457200" lvl="1" indent="-457200">
              <a:spcBef>
                <a:spcPts val="800"/>
              </a:spcBef>
              <a:buFont typeface="+mj-lt"/>
              <a:buAutoNum type="arabicPeriod" startAt="5"/>
            </a:pPr>
            <a:r>
              <a:rPr lang="en-US" sz="2133" dirty="0"/>
              <a:t>Free environment will be automatically assigned to you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D5C8D-27EF-3A40-AB0D-6CCF81D59D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10" b="16980"/>
          <a:stretch/>
        </p:blipFill>
        <p:spPr>
          <a:xfrm>
            <a:off x="1681303" y="1957892"/>
            <a:ext cx="3184705" cy="387276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8D561C0-C515-FC44-9D1C-C6E1C35D9400}"/>
              </a:ext>
            </a:extLst>
          </p:cNvPr>
          <p:cNvSpPr/>
          <p:nvPr/>
        </p:nvSpPr>
        <p:spPr>
          <a:xfrm rot="6157612">
            <a:off x="10148101" y="6029721"/>
            <a:ext cx="578079" cy="327457"/>
          </a:xfrm>
          <a:prstGeom prst="rightArrow">
            <a:avLst>
              <a:gd name="adj1" fmla="val 54384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5A561E-3702-E044-B8D9-9D28B99E2802}"/>
              </a:ext>
            </a:extLst>
          </p:cNvPr>
          <p:cNvSpPr/>
          <p:nvPr/>
        </p:nvSpPr>
        <p:spPr>
          <a:xfrm>
            <a:off x="6728864" y="6300049"/>
            <a:ext cx="3046731" cy="42248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178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45894A-6828-3146-A29B-C7BEBCA28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844" y="148384"/>
            <a:ext cx="4262356" cy="234539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D49B501-2703-2448-96D7-34D5DBAE9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your virtual environment (2)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255BF9-BC2A-E24C-8E5A-2CBD830869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7769736" cy="4786207"/>
          </a:xfrm>
        </p:spPr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Copy the password to your clipboard</a:t>
            </a:r>
          </a:p>
          <a:p>
            <a:pPr marL="457189" indent="-457189">
              <a:buFont typeface="+mj-lt"/>
              <a:buAutoNum type="arabicPeriod" startAt="4"/>
            </a:pPr>
            <a:r>
              <a:rPr lang="en-US" dirty="0"/>
              <a:t>Click </a:t>
            </a:r>
            <a:r>
              <a:rPr lang="en-US" b="1" dirty="0"/>
              <a:t>the Link to your personal virtual machine</a:t>
            </a:r>
          </a:p>
          <a:p>
            <a:pPr marL="457189" indent="-457189">
              <a:buFont typeface="+mj-lt"/>
              <a:buAutoNum type="arabicPeriod" startAt="4"/>
            </a:pPr>
            <a:endParaRPr lang="en-US" b="1" dirty="0"/>
          </a:p>
          <a:p>
            <a:pPr marL="457189" indent="-457189">
              <a:buFont typeface="+mj-lt"/>
              <a:buAutoNum type="arabicPeriod" startAt="4"/>
            </a:pPr>
            <a:r>
              <a:rPr lang="en-US" dirty="0"/>
              <a:t>Paste the password to password field and click </a:t>
            </a:r>
            <a:r>
              <a:rPr lang="en-US" b="1" dirty="0"/>
              <a:t>Submit</a:t>
            </a:r>
          </a:p>
          <a:p>
            <a:pPr lvl="2">
              <a:spcBef>
                <a:spcPts val="800"/>
              </a:spcBef>
            </a:pPr>
            <a:endParaRPr lang="en-US" dirty="0"/>
          </a:p>
          <a:p>
            <a:pPr lvl="2">
              <a:spcBef>
                <a:spcPts val="800"/>
              </a:spcBef>
            </a:pPr>
            <a:endParaRPr lang="en-US" dirty="0"/>
          </a:p>
          <a:p>
            <a:pPr marL="457189" indent="-457189">
              <a:buFont typeface="+mj-lt"/>
              <a:buAutoNum type="arabicPeriod" startAt="4"/>
            </a:pPr>
            <a:r>
              <a:rPr lang="en-US" dirty="0"/>
              <a:t>You should see your environment already running</a:t>
            </a:r>
          </a:p>
          <a:p>
            <a:pPr marL="457189" indent="-457189">
              <a:buFont typeface="+mj-lt"/>
              <a:buAutoNum type="arabicPeriod" startAt="4"/>
            </a:pPr>
            <a:r>
              <a:rPr lang="en-US" dirty="0"/>
              <a:t>Click </a:t>
            </a:r>
            <a:r>
              <a:rPr lang="en-US" b="1" dirty="0"/>
              <a:t>the display image</a:t>
            </a:r>
            <a:r>
              <a:rPr lang="en-US" dirty="0"/>
              <a:t> to access your environments virtual desktop (opens in new browser tab)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B8D561C0-C515-FC44-9D1C-C6E1C35D9400}"/>
              </a:ext>
            </a:extLst>
          </p:cNvPr>
          <p:cNvSpPr/>
          <p:nvPr/>
        </p:nvSpPr>
        <p:spPr>
          <a:xfrm rot="9633431">
            <a:off x="8294507" y="2028554"/>
            <a:ext cx="578079" cy="327457"/>
          </a:xfrm>
          <a:prstGeom prst="rightArrow">
            <a:avLst>
              <a:gd name="adj1" fmla="val 54384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0C546C-9178-2E42-80EA-FF32A9C8A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844" y="2652292"/>
            <a:ext cx="3796367" cy="149553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765B0A3-A889-DB4C-AEE3-A4EF898B237A}"/>
              </a:ext>
            </a:extLst>
          </p:cNvPr>
          <p:cNvSpPr/>
          <p:nvPr/>
        </p:nvSpPr>
        <p:spPr>
          <a:xfrm rot="8760372">
            <a:off x="9666370" y="3383162"/>
            <a:ext cx="578079" cy="327457"/>
          </a:xfrm>
          <a:prstGeom prst="rightArrow">
            <a:avLst>
              <a:gd name="adj1" fmla="val 54384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0DD083A-6FEF-BC4E-9E4A-742F4A08D687}"/>
              </a:ext>
            </a:extLst>
          </p:cNvPr>
          <p:cNvSpPr/>
          <p:nvPr/>
        </p:nvSpPr>
        <p:spPr>
          <a:xfrm rot="6951462">
            <a:off x="9527368" y="384910"/>
            <a:ext cx="578079" cy="327457"/>
          </a:xfrm>
          <a:prstGeom prst="rightArrow">
            <a:avLst>
              <a:gd name="adj1" fmla="val 54384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34C91-4A2C-F940-B5DF-725F6593F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844" y="4294391"/>
            <a:ext cx="2148185" cy="2346479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F9898AC9-B19E-7D44-B490-706E3B6D8350}"/>
              </a:ext>
            </a:extLst>
          </p:cNvPr>
          <p:cNvSpPr/>
          <p:nvPr/>
        </p:nvSpPr>
        <p:spPr>
          <a:xfrm rot="8760372">
            <a:off x="8902804" y="5072540"/>
            <a:ext cx="578079" cy="327457"/>
          </a:xfrm>
          <a:prstGeom prst="rightArrow">
            <a:avLst>
              <a:gd name="adj1" fmla="val 54384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48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6B18-9562-BF41-80E3-7EF30F3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548640"/>
            <a:ext cx="9910763" cy="853440"/>
          </a:xfrm>
        </p:spPr>
        <p:txBody>
          <a:bodyPr/>
          <a:lstStyle/>
          <a:p>
            <a:r>
              <a:rPr lang="en-US" dirty="0"/>
              <a:t>Setting up your virtual desktop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82ECE4-CA1B-264B-87D5-6504F667EB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9" y="1457961"/>
            <a:ext cx="5791201" cy="478620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Maximize your browser and optimize your screen by clicking        on virtual desktop toolbar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Setting the keyboard layout </a:t>
            </a:r>
          </a:p>
          <a:p>
            <a:pPr marL="687901" lvl="1" indent="-457189">
              <a:buFont typeface="Arial" panose="020B0604020202020204" pitchFamily="34" charset="0"/>
              <a:buChar char="•"/>
            </a:pPr>
            <a:r>
              <a:rPr lang="en-US" dirty="0"/>
              <a:t>Click the virtual desktop toolbar keyboard icon        to select your keyboard language (</a:t>
            </a:r>
            <a:r>
              <a:rPr lang="en-US" b="1" dirty="0">
                <a:solidFill>
                  <a:srgbClr val="FF0000"/>
                </a:solidFill>
              </a:rPr>
              <a:t>NOTE!</a:t>
            </a:r>
            <a:r>
              <a:rPr lang="en-US" dirty="0"/>
              <a:t> If you do not find your keyboard, select </a:t>
            </a:r>
            <a:r>
              <a:rPr lang="en-US" b="1" dirty="0"/>
              <a:t>English-US</a:t>
            </a:r>
            <a:r>
              <a:rPr lang="en-US" dirty="0"/>
              <a:t>)</a:t>
            </a:r>
          </a:p>
          <a:p>
            <a:pPr marL="687901" lvl="1" indent="-457189">
              <a:buFont typeface="Arial" panose="020B0604020202020204" pitchFamily="34" charset="0"/>
              <a:buChar char="•"/>
            </a:pPr>
            <a:r>
              <a:rPr lang="en-US" dirty="0"/>
              <a:t>To avoid any issues, make sure that your virtual image OS keyboard setting matches your selection!</a:t>
            </a:r>
          </a:p>
          <a:p>
            <a:pPr marL="687901" lvl="1" indent="-457189">
              <a:buFont typeface="Arial" panose="020B0604020202020204" pitchFamily="34" charset="0"/>
              <a:buChar char="•"/>
            </a:pPr>
            <a:r>
              <a:rPr lang="en-US" dirty="0"/>
              <a:t>If you do not find your match (use English-US), you can use the virtual keyboard to insert special characters when needed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B505627-0A87-4441-9F42-B87DADEC0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44" y="1799146"/>
            <a:ext cx="362058" cy="3741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35595B-AEC7-0340-ABB5-80A8C8D6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80" y="3271319"/>
            <a:ext cx="3578808" cy="17958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F23292-6C24-D34E-B4F1-8D03C6078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7018" y="1402080"/>
            <a:ext cx="1634354" cy="5181979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3D4652F-CC27-BF4A-AF4D-131152D117B0}"/>
              </a:ext>
            </a:extLst>
          </p:cNvPr>
          <p:cNvSpPr/>
          <p:nvPr/>
        </p:nvSpPr>
        <p:spPr>
          <a:xfrm rot="1852979">
            <a:off x="10955156" y="6183709"/>
            <a:ext cx="578079" cy="327457"/>
          </a:xfrm>
          <a:prstGeom prst="rightArrow">
            <a:avLst>
              <a:gd name="adj1" fmla="val 54384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2EC67-7DC9-DB4B-A1E6-44B2EBD47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566" y="2453055"/>
            <a:ext cx="2606036" cy="46452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0C614AA-561A-1D4F-BE4B-E6E3BEF9C828}"/>
              </a:ext>
            </a:extLst>
          </p:cNvPr>
          <p:cNvSpPr/>
          <p:nvPr/>
        </p:nvSpPr>
        <p:spPr>
          <a:xfrm rot="18724600">
            <a:off x="7403709" y="2736262"/>
            <a:ext cx="578079" cy="327457"/>
          </a:xfrm>
          <a:prstGeom prst="rightArrow">
            <a:avLst>
              <a:gd name="adj1" fmla="val 54384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5B4108-099B-2746-82E9-1A5FED57C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5365" y="2822914"/>
            <a:ext cx="337095" cy="2838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BA72EE-57CD-9A47-B369-AB220D83A0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9880" y="5342472"/>
            <a:ext cx="4320014" cy="1432179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E552128-695D-034D-8B29-B8AE80A00EB8}"/>
              </a:ext>
            </a:extLst>
          </p:cNvPr>
          <p:cNvSpPr/>
          <p:nvPr/>
        </p:nvSpPr>
        <p:spPr>
          <a:xfrm>
            <a:off x="6737261" y="6309360"/>
            <a:ext cx="976914" cy="27469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FF621F3-A229-4048-B9AA-511EB8D00F12}"/>
              </a:ext>
            </a:extLst>
          </p:cNvPr>
          <p:cNvSpPr/>
          <p:nvPr/>
        </p:nvSpPr>
        <p:spPr>
          <a:xfrm rot="6643825">
            <a:off x="8952759" y="2009545"/>
            <a:ext cx="578079" cy="327457"/>
          </a:xfrm>
          <a:prstGeom prst="rightArrow">
            <a:avLst>
              <a:gd name="adj1" fmla="val 54384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6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6B18-9562-BF41-80E3-7EF30F3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548640"/>
            <a:ext cx="9910763" cy="853440"/>
          </a:xfrm>
        </p:spPr>
        <p:txBody>
          <a:bodyPr/>
          <a:lstStyle/>
          <a:p>
            <a:r>
              <a:rPr lang="en-US" dirty="0"/>
              <a:t>Issue: Copy – Paste with keyboard shortcuts (</a:t>
            </a:r>
            <a:r>
              <a:rPr lang="en-US" dirty="0" err="1"/>
              <a:t>Ctrl+c</a:t>
            </a:r>
            <a:r>
              <a:rPr lang="en-US" dirty="0"/>
              <a:t> / </a:t>
            </a:r>
            <a:r>
              <a:rPr lang="en-US" dirty="0" err="1"/>
              <a:t>Ctrl+v</a:t>
            </a:r>
            <a:r>
              <a:rPr lang="en-US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82ECE4-CA1B-264B-87D5-6504F667EB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9" y="1457961"/>
            <a:ext cx="5486399" cy="478620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 have seen quite a few issues when using keyboard shortcuts for copy – paste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When using keyboard shortcuts, they might “lock” your virtual desktop’s clipboard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that happens, open your virtual desktop’s clipboard and remove the text you might have there and – </a:t>
            </a:r>
            <a:r>
              <a:rPr lang="en-US" b="1" dirty="0">
                <a:solidFill>
                  <a:srgbClr val="FF0000"/>
                </a:solidFill>
              </a:rPr>
              <a:t>VERY IMPORTANT </a:t>
            </a:r>
            <a:r>
              <a:rPr lang="en-US" dirty="0"/>
              <a:t>– use mouse right-click </a:t>
            </a:r>
            <a:r>
              <a:rPr lang="en-US" dirty="0">
                <a:sym typeface="Wingdings" pitchFamily="2" charset="2"/>
              </a:rPr>
              <a:t> copy and paste with mouse right-click ONLY!!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E149798-080F-AD4F-8A1E-75C8009D2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7702"/>
            <a:ext cx="5999922" cy="280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A5F6A-AAFF-C741-BFD1-E6B4A170F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146" y="-18274"/>
            <a:ext cx="6468854" cy="4918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C56A84-9CEF-4B41-868A-1245C525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829" y="4417201"/>
            <a:ext cx="4485880" cy="17573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FF6B18-9562-BF41-80E3-7EF30F323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548640"/>
            <a:ext cx="9910763" cy="853440"/>
          </a:xfrm>
        </p:spPr>
        <p:txBody>
          <a:bodyPr/>
          <a:lstStyle/>
          <a:p>
            <a:r>
              <a:rPr lang="en-US" dirty="0"/>
              <a:t>Getting started with the labs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82ECE4-CA1B-264B-87D5-6504F667EB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4799" y="1457961"/>
            <a:ext cx="5418347" cy="4851399"/>
          </a:xfrm>
        </p:spPr>
        <p:txBody>
          <a:bodyPr/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dirty="0"/>
              <a:t>Open the lab guides </a:t>
            </a:r>
            <a:br>
              <a:rPr lang="en-US" dirty="0"/>
            </a:br>
            <a:r>
              <a:rPr lang="en-GB" dirty="0">
                <a:solidFill>
                  <a:srgbClr val="00B0F0"/>
                </a:solidFill>
                <a:hlinkClick r:id="rId4"/>
              </a:rPr>
              <a:t>RPA Bot Design and Reporting</a:t>
            </a:r>
            <a:endParaRPr lang="en-US" dirty="0">
              <a:solidFill>
                <a:srgbClr val="00B0F0"/>
              </a:solidFill>
            </a:endParaRPr>
          </a:p>
          <a:p>
            <a:pPr marL="573612" lvl="1" indent="-342900">
              <a:buFont typeface="Arial" panose="020B0604020202020204" pitchFamily="34" charset="0"/>
              <a:buChar char="•"/>
            </a:pPr>
            <a:r>
              <a:rPr lang="en-US" dirty="0"/>
              <a:t>Accessible also from your personal device (second screen)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the </a:t>
            </a:r>
            <a:r>
              <a:rPr lang="en-US" b="1" dirty="0">
                <a:solidFill>
                  <a:srgbClr val="00B0F0"/>
                </a:solidFill>
              </a:rPr>
              <a:t>IBM RPA Lab Resources</a:t>
            </a:r>
            <a:r>
              <a:rPr lang="en-US" dirty="0"/>
              <a:t> folder at your virtual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Copy and paste the contents of the box folder to your</a:t>
            </a:r>
            <a:r>
              <a:rPr lang="en-US" i="1" dirty="0"/>
              <a:t> IBM RPA Lab Resources</a:t>
            </a:r>
            <a:r>
              <a:rPr lang="en-US" dirty="0"/>
              <a:t> folder</a:t>
            </a:r>
          </a:p>
          <a:p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E046CBC0-0DE7-9844-B0AE-41BCE2EC53A2}"/>
              </a:ext>
            </a:extLst>
          </p:cNvPr>
          <p:cNvSpPr/>
          <p:nvPr/>
        </p:nvSpPr>
        <p:spPr>
          <a:xfrm rot="9211235">
            <a:off x="8280661" y="4102771"/>
            <a:ext cx="1353827" cy="327457"/>
          </a:xfrm>
          <a:prstGeom prst="rightArrow">
            <a:avLst>
              <a:gd name="adj1" fmla="val 54384"/>
              <a:gd name="adj2" fmla="val 50000"/>
            </a:avLst>
          </a:prstGeom>
          <a:solidFill>
            <a:srgbClr val="FF0000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007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IBM Master PPT Template">
      <a:majorFont>
        <a:latin typeface="IBM Plex Sans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2.xml><?xml version="1.0" encoding="utf-8"?>
<a:theme xmlns:a="http://schemas.openxmlformats.org/drawingml/2006/main" name="1_IBM 2019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RPA - Client Sales Presentation July 2020 v1_060720_DRAFT1_QA1_MGM" id="{E898BA23-0173-1746-8F6C-4EE3CB76A368}" vid="{2BD98842-2BC9-AD4E-8FC9-AEC4F772C5CE}"/>
    </a:ext>
  </a:extLst>
</a:theme>
</file>

<file path=ppt/theme/theme3.xml><?xml version="1.0" encoding="utf-8"?>
<a:theme xmlns:a="http://schemas.openxmlformats.org/drawingml/2006/main" name="8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RPA - Client Sales Presentation July 2020 v1_060720_DRAFT1_QA1_MGM" id="{E898BA23-0173-1746-8F6C-4EE3CB76A368}" vid="{063B5C6E-3306-1445-8027-86BABDA2F714}"/>
    </a:ext>
  </a:extLst>
</a:theme>
</file>

<file path=ppt/theme/theme4.xml><?xml version="1.0" encoding="utf-8"?>
<a:theme xmlns:a="http://schemas.openxmlformats.org/drawingml/2006/main" name="7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5.xml><?xml version="1.0" encoding="utf-8"?>
<a:theme xmlns:a="http://schemas.openxmlformats.org/drawingml/2006/main" name="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35CD0447-19F3-D947-A54B-F08CF2D0AFE9}" vid="{395A0023-04B6-6E4F-B570-91A55978289C}"/>
    </a:ext>
  </a:extLst>
</a:theme>
</file>

<file path=ppt/theme/theme6.xml><?xml version="1.0" encoding="utf-8"?>
<a:theme xmlns:a="http://schemas.openxmlformats.org/drawingml/2006/main" name="IBM Plex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IBM Plex">
      <a:majorFont>
        <a:latin typeface="IBM Plex Sans SemiBold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HelvNeue Light for IBM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 Plex" id="{7DDBF479-3B7F-489C-B5C5-89570DBD0C67}" vid="{95ED51F0-2C1D-41BC-AC32-DFE97B87F885}"/>
    </a:ext>
  </a:extLst>
</a:theme>
</file>

<file path=ppt/theme/theme7.xml><?xml version="1.0" encoding="utf-8"?>
<a:theme xmlns:a="http://schemas.openxmlformats.org/drawingml/2006/main" name="9_IBM 2019 Master template (light gray background)">
  <a:themeElements>
    <a:clrScheme name="Custom 5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Automation_Variant" id="{C6CD72B4-DBA7-8443-8A9D-DCD5B6F9784D}" vid="{22EC34FB-84FB-D540-8595-459689ED34B4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6733</TotalTime>
  <Words>496</Words>
  <Application>Microsoft Office PowerPoint</Application>
  <PresentationFormat>Widescreen</PresentationFormat>
  <Paragraphs>48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7</vt:i4>
      </vt:variant>
    </vt:vector>
  </HeadingPairs>
  <TitlesOfParts>
    <vt:vector size="26" baseType="lpstr">
      <vt:lpstr>.AppleSystemUIFont</vt:lpstr>
      <vt:lpstr>Arial</vt:lpstr>
      <vt:lpstr>Calibri</vt:lpstr>
      <vt:lpstr>Helvetica Neue Medium</vt:lpstr>
      <vt:lpstr>HelvNeue Light for IBM</vt:lpstr>
      <vt:lpstr>IBM Plex Mono SemiBold</vt:lpstr>
      <vt:lpstr>IBM Plex Sans</vt:lpstr>
      <vt:lpstr>IBM Plex Sans ExtraLight</vt:lpstr>
      <vt:lpstr>IBM Plex Sans Light</vt:lpstr>
      <vt:lpstr>IBM Plex Sans Regular</vt:lpstr>
      <vt:lpstr>IBM Plex Sans SemiBold</vt:lpstr>
      <vt:lpstr>Wingdings</vt:lpstr>
      <vt:lpstr>blk_background_2017</vt:lpstr>
      <vt:lpstr>1_IBM 2019 Master template (white background)</vt:lpstr>
      <vt:lpstr>8_IBM 2019 Master template (light gray background)</vt:lpstr>
      <vt:lpstr>7_IBM 2019 Master template (light gray background)</vt:lpstr>
      <vt:lpstr>IBM 2019 Master template (light gray background)</vt:lpstr>
      <vt:lpstr>IBM Plex</vt:lpstr>
      <vt:lpstr>9_IBM 2019 Master template (light gray background)</vt:lpstr>
      <vt:lpstr>PowerPoint Presentation</vt:lpstr>
      <vt:lpstr>About the virtual event resources</vt:lpstr>
      <vt:lpstr>Accessing your virtual environment (1)</vt:lpstr>
      <vt:lpstr>Accessing your virtual environment (2)</vt:lpstr>
      <vt:lpstr>Setting up your virtual desktop</vt:lpstr>
      <vt:lpstr>Issue: Copy – Paste with keyboard shortcuts (Ctrl+c / Ctrl+v)</vt:lpstr>
      <vt:lpstr>Getting started with the labs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WELCOME!</dc:title>
  <dc:creator>JUKKA JUSELIUS</dc:creator>
  <cp:lastModifiedBy>Nigel Crowther1</cp:lastModifiedBy>
  <cp:revision>108</cp:revision>
  <dcterms:created xsi:type="dcterms:W3CDTF">2020-09-20T12:43:35Z</dcterms:created>
  <dcterms:modified xsi:type="dcterms:W3CDTF">2022-01-24T12:03:06Z</dcterms:modified>
</cp:coreProperties>
</file>